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«Трудовые будни»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Маньковская СОШ</a:t>
            </a:r>
          </a:p>
          <a:p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Супрунец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Анна Алексеевна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0170207_1101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152400"/>
            <a:ext cx="2844800" cy="1600200"/>
          </a:xfrm>
          <a:prstGeom prst="rect">
            <a:avLst/>
          </a:prstGeom>
        </p:spPr>
      </p:pic>
      <p:pic>
        <p:nvPicPr>
          <p:cNvPr id="7" name="Рисунок 6" descr="20180504_0945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152400"/>
            <a:ext cx="2810933" cy="1581150"/>
          </a:xfrm>
          <a:prstGeom prst="rect">
            <a:avLst/>
          </a:prstGeom>
        </p:spPr>
      </p:pic>
      <p:pic>
        <p:nvPicPr>
          <p:cNvPr id="8" name="Рисунок 7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5200" y="1905000"/>
            <a:ext cx="1981200" cy="3522134"/>
          </a:xfrm>
          <a:prstGeom prst="rect">
            <a:avLst/>
          </a:prstGeom>
        </p:spPr>
      </p:pic>
      <p:pic>
        <p:nvPicPr>
          <p:cNvPr id="9" name="Рисунок 8" descr="IMG_20181207_2055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" y="2286000"/>
            <a:ext cx="3251582" cy="2057400"/>
          </a:xfrm>
          <a:prstGeom prst="rect">
            <a:avLst/>
          </a:prstGeom>
        </p:spPr>
      </p:pic>
      <p:pic>
        <p:nvPicPr>
          <p:cNvPr id="10" name="Рисунок 9" descr="IMG-20190412-WA00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10400" y="3733800"/>
            <a:ext cx="1905000" cy="2540000"/>
          </a:xfrm>
          <a:prstGeom prst="rect">
            <a:avLst/>
          </a:prstGeom>
        </p:spPr>
      </p:pic>
      <p:pic>
        <p:nvPicPr>
          <p:cNvPr id="11" name="Рисунок 10" descr="P306190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57800" y="4495800"/>
            <a:ext cx="1657350" cy="2209800"/>
          </a:xfrm>
          <a:prstGeom prst="rect">
            <a:avLst/>
          </a:prstGeom>
        </p:spPr>
      </p:pic>
      <p:pic>
        <p:nvPicPr>
          <p:cNvPr id="12" name="Рисунок 11" descr="P407483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638800" y="1828800"/>
            <a:ext cx="2794870" cy="2114245"/>
          </a:xfrm>
          <a:prstGeom prst="rect">
            <a:avLst/>
          </a:prstGeom>
        </p:spPr>
      </p:pic>
      <p:pic>
        <p:nvPicPr>
          <p:cNvPr id="13" name="Рисунок 12" descr="P919077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47800" y="4419600"/>
            <a:ext cx="1930400" cy="1447800"/>
          </a:xfrm>
          <a:prstGeom prst="rect">
            <a:avLst/>
          </a:prstGeom>
        </p:spPr>
      </p:pic>
      <p:pic>
        <p:nvPicPr>
          <p:cNvPr id="14" name="Рисунок 13" descr="20191029_14405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4800" y="0"/>
            <a:ext cx="1295400" cy="23029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10</Words>
  <Application>Microsoft Office PowerPoint</Application>
  <PresentationFormat>Экран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«Трудовые будни»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 использовании шаблона ссылка на Pedsovet.su обязательна</dc:title>
  <dc:creator>Катенок</dc:creator>
  <cp:lastModifiedBy>Ученик</cp:lastModifiedBy>
  <cp:revision>8</cp:revision>
  <dcterms:created xsi:type="dcterms:W3CDTF">2013-10-20T14:43:13Z</dcterms:created>
  <dcterms:modified xsi:type="dcterms:W3CDTF">2019-10-30T06:34:54Z</dcterms:modified>
</cp:coreProperties>
</file>